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Alfa Slab On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9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lfaSlabOne-regular.fntdata"/><Relationship Id="rId6" Type="http://schemas.openxmlformats.org/officeDocument/2006/relationships/slide" Target="slides/slide1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03afefc670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03afefc670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03afefc670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03afefc670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03afefc6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03afefc6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03afefc670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03afefc670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03afefc670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03afefc670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01ebd8146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01ebd8146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03afefc670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03afefc670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70757A"/>
                </a:solidFill>
                <a:highlight>
                  <a:srgbClr val="FFFFFF"/>
                </a:highlight>
              </a:rPr>
              <a:t>4,001 km²  // </a:t>
            </a: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</a:rPr>
              <a:t>177 km²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03afefc670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03afefc670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983148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20"/>
              <a:t>김효정 서정인 이혜지</a:t>
            </a:r>
            <a:endParaRPr sz="1620"/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2853325" y="1471350"/>
            <a:ext cx="3340800" cy="110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63" name="Google Shape;63;p14"/>
          <p:cNvSpPr txBox="1"/>
          <p:nvPr>
            <p:ph idx="4294967295" type="title"/>
          </p:nvPr>
        </p:nvSpPr>
        <p:spPr>
          <a:xfrm>
            <a:off x="1615225" y="2878500"/>
            <a:ext cx="5817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55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미국 대학 학비 및 기숙사비 예측</a:t>
            </a:r>
            <a:endParaRPr b="1" sz="3055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4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문제 유형:수치예측</a:t>
            </a:r>
            <a:endParaRPr b="1" sz="1654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4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성능 평가지표: RMSE</a:t>
            </a:r>
            <a:endParaRPr b="1" sz="1654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3055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ctrTitle"/>
          </p:nvPr>
        </p:nvSpPr>
        <p:spPr>
          <a:xfrm>
            <a:off x="2853325" y="1471350"/>
            <a:ext cx="3420600" cy="110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Columns</a:t>
            </a:r>
            <a:endParaRPr/>
          </a:p>
        </p:txBody>
      </p:sp>
      <p:sp>
        <p:nvSpPr>
          <p:cNvPr id="69" name="Google Shape;69;p15"/>
          <p:cNvSpPr txBox="1"/>
          <p:nvPr>
            <p:ph idx="4294967295" type="title"/>
          </p:nvPr>
        </p:nvSpPr>
        <p:spPr>
          <a:xfrm>
            <a:off x="2910625" y="2268900"/>
            <a:ext cx="41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55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5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State : 주</a:t>
            </a:r>
            <a:endParaRPr b="1" sz="1555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5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Type : 공립(주 안, 주 밖)/사립</a:t>
            </a:r>
            <a:endParaRPr b="1" sz="1555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5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Length : 2 &amp; 4 year</a:t>
            </a:r>
            <a:endParaRPr b="1" sz="1555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5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Expense : Fees/Tuition &amp; Room/Board</a:t>
            </a:r>
            <a:endParaRPr b="1" sz="1555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5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Value : 값</a:t>
            </a:r>
            <a:endParaRPr b="1" sz="1555"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55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3255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5325" y="1119886"/>
            <a:ext cx="6393350" cy="36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</a:t>
            </a:r>
            <a:r>
              <a:rPr b="1" lang="en" sz="19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미국 대학 학비 및 기숙사비 예측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025" y="956550"/>
            <a:ext cx="5596650" cy="404315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r>
              <a:rPr lang="en"/>
              <a:t> </a:t>
            </a:r>
            <a:r>
              <a:rPr b="1" lang="en" sz="19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미국 학비 상위 10위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8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 rot="-3">
            <a:off x="311700" y="87794"/>
            <a:ext cx="8520599" cy="4967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2175" y="1507575"/>
            <a:ext cx="1439100" cy="18772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/>
          <p:nvPr/>
        </p:nvSpPr>
        <p:spPr>
          <a:xfrm rot="-1640323">
            <a:off x="6813995" y="1263265"/>
            <a:ext cx="566358" cy="28056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/>
          <p:nvPr/>
        </p:nvSpPr>
        <p:spPr>
          <a:xfrm rot="10800000">
            <a:off x="5532850" y="1658250"/>
            <a:ext cx="631800" cy="1183500"/>
          </a:xfrm>
          <a:prstGeom prst="trapezoid">
            <a:avLst>
              <a:gd fmla="val 25000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/>
          <p:nvPr/>
        </p:nvSpPr>
        <p:spPr>
          <a:xfrm rot="10800000">
            <a:off x="7313875" y="1017725"/>
            <a:ext cx="298500" cy="519900"/>
          </a:xfrm>
          <a:prstGeom prst="trapezoid">
            <a:avLst>
              <a:gd fmla="val 25000" name="adj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 </a:t>
            </a:r>
            <a:r>
              <a:rPr b="1" lang="en" sz="1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미국 학비 상위 10위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 rot="-3">
            <a:off x="311700" y="87794"/>
            <a:ext cx="8520599" cy="496790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type="title"/>
          </p:nvPr>
        </p:nvSpPr>
        <p:spPr>
          <a:xfrm>
            <a:off x="279750" y="1828200"/>
            <a:ext cx="8520600" cy="12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7100"/>
              <a:t>Quiz</a:t>
            </a:r>
            <a:endParaRPr sz="7100"/>
          </a:p>
        </p:txBody>
      </p:sp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1678200" y="2263950"/>
            <a:ext cx="5787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Proxima Nova"/>
                <a:ea typeface="Proxima Nova"/>
                <a:cs typeface="Proxima Nova"/>
                <a:sym typeface="Proxima Nova"/>
              </a:rPr>
              <a:t>기숙사 평균 비용이 가장 비싼 곳은?</a:t>
            </a:r>
            <a:endParaRPr sz="28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600"/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0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 rotWithShape="1">
          <a:blip r:embed="rId4">
            <a:alphaModFix amt="61000"/>
          </a:blip>
          <a:srcRect b="5421" l="0" r="0" t="5412"/>
          <a:stretch/>
        </p:blipFill>
        <p:spPr>
          <a:xfrm rot="-3">
            <a:off x="311700" y="87795"/>
            <a:ext cx="8520601" cy="496790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09" name="Google Shape;109;p20"/>
          <p:cNvSpPr/>
          <p:nvPr/>
        </p:nvSpPr>
        <p:spPr>
          <a:xfrm rot="-1640323">
            <a:off x="7112645" y="2236665"/>
            <a:ext cx="566358" cy="28056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2350" y="1812000"/>
            <a:ext cx="2089076" cy="2136901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1" name="Google Shape;111;p20"/>
          <p:cNvSpPr txBox="1"/>
          <p:nvPr/>
        </p:nvSpPr>
        <p:spPr>
          <a:xfrm>
            <a:off x="4569738" y="1369888"/>
            <a:ext cx="275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워싱턴DC / District of Columbia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ctrTitle"/>
          </p:nvPr>
        </p:nvSpPr>
        <p:spPr>
          <a:xfrm>
            <a:off x="2853325" y="1471350"/>
            <a:ext cx="3498000" cy="110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Continue..</a:t>
            </a:r>
            <a:endParaRPr/>
          </a:p>
        </p:txBody>
      </p:sp>
      <p:sp>
        <p:nvSpPr>
          <p:cNvPr id="117" name="Google Shape;117;p21"/>
          <p:cNvSpPr txBox="1"/>
          <p:nvPr>
            <p:ph idx="4294967295" type="title"/>
          </p:nvPr>
        </p:nvSpPr>
        <p:spPr>
          <a:xfrm>
            <a:off x="3307225" y="2878500"/>
            <a:ext cx="259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55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With Jupyter</a:t>
            </a:r>
            <a:endParaRPr sz="4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